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Pinyon Script" charset="1" panose="020105010801010D0002"/>
      <p:regular r:id="rId7"/>
    </p:embeddedFont>
    <p:embeddedFont>
      <p:font typeface="Cotoris Bold" charset="1" panose="020E0502070508020303"/>
      <p:regular r:id="rId8"/>
    </p:embeddedFont>
    <p:embeddedFont>
      <p:font typeface="Cotoris Italics" charset="1" panose="020E04020805080903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53" t="-260" r="-26853" b="-2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47517" y="15018420"/>
            <a:ext cx="18565765" cy="14223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49"/>
              </a:lnSpc>
            </a:pPr>
            <a:r>
              <a:rPr lang="en-US" sz="42916">
                <a:solidFill>
                  <a:srgbClr val="00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Daniel</a:t>
            </a:r>
          </a:p>
          <a:p>
            <a:pPr algn="ctr">
              <a:lnSpc>
                <a:spcPts val="36049"/>
              </a:lnSpc>
            </a:pPr>
            <a:r>
              <a:rPr lang="en-US" sz="42916">
                <a:solidFill>
                  <a:srgbClr val="00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+</a:t>
            </a:r>
          </a:p>
          <a:p>
            <a:pPr algn="ctr">
              <a:lnSpc>
                <a:spcPts val="36049"/>
              </a:lnSpc>
            </a:pPr>
            <a:r>
              <a:rPr lang="en-US" sz="42916">
                <a:solidFill>
                  <a:srgbClr val="000000"/>
                </a:solidFill>
                <a:latin typeface="Pinyon Script"/>
                <a:ea typeface="Pinyon Script"/>
                <a:cs typeface="Pinyon Script"/>
                <a:sym typeface="Pinyon Script"/>
              </a:rPr>
              <a:t>Helene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778240" y="31375282"/>
            <a:ext cx="11704320" cy="2777196"/>
          </a:xfrm>
          <a:custGeom>
            <a:avLst/>
            <a:gdLst/>
            <a:ahLst/>
            <a:cxnLst/>
            <a:rect r="r" b="b" t="t" l="l"/>
            <a:pathLst>
              <a:path h="2777196" w="11704320">
                <a:moveTo>
                  <a:pt x="0" y="0"/>
                </a:moveTo>
                <a:lnTo>
                  <a:pt x="11704320" y="0"/>
                </a:lnTo>
                <a:lnTo>
                  <a:pt x="11704320" y="2777197"/>
                </a:lnTo>
                <a:lnTo>
                  <a:pt x="0" y="27771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88871" y="5470892"/>
            <a:ext cx="15483058" cy="3276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80"/>
              </a:lnSpc>
            </a:pPr>
            <a:r>
              <a:rPr lang="en-US" b="true" sz="19200">
                <a:solidFill>
                  <a:srgbClr val="000000"/>
                </a:solidFill>
                <a:latin typeface="Cotoris Bold"/>
                <a:ea typeface="Cotoris Bold"/>
                <a:cs typeface="Cotoris Bold"/>
                <a:sym typeface="Cotoris Bold"/>
              </a:rPr>
              <a:t>WELCOME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768955" y="8818555"/>
            <a:ext cx="13722890" cy="1988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56"/>
              </a:lnSpc>
            </a:pPr>
            <a:r>
              <a:rPr lang="en-US" sz="11611" i="true" spc="348">
                <a:solidFill>
                  <a:srgbClr val="000000"/>
                </a:solidFill>
                <a:latin typeface="Cotoris Italics"/>
                <a:ea typeface="Cotoris Italics"/>
                <a:cs typeface="Cotoris Italics"/>
                <a:sym typeface="Cotoris Italics"/>
              </a:rPr>
              <a:t>to our wedding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943143" y="36067145"/>
            <a:ext cx="21374513" cy="1988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56"/>
              </a:lnSpc>
            </a:pPr>
            <a:r>
              <a:rPr lang="en-US" sz="11611" i="true">
                <a:solidFill>
                  <a:srgbClr val="000000"/>
                </a:solidFill>
                <a:latin typeface="Cotoris Italics"/>
                <a:ea typeface="Cotoris Italics"/>
                <a:cs typeface="Cotoris Italics"/>
                <a:sym typeface="Cotoris Italics"/>
              </a:rPr>
              <a:t>We are so glad you are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DAGyuwXorlk</dc:identifier>
  <dcterms:modified xsi:type="dcterms:W3CDTF">2011-08-01T06:04:30Z</dcterms:modified>
  <cp:revision>1</cp:revision>
  <dc:title>Pink and White Watercolor Welcome Wedding Poster (32 x 48 in)</dc:title>
</cp:coreProperties>
</file>